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8" r:id="rId6"/>
    <p:sldId id="261" r:id="rId7"/>
    <p:sldId id="269" r:id="rId8"/>
    <p:sldId id="262" r:id="rId9"/>
    <p:sldId id="270" r:id="rId10"/>
    <p:sldId id="263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17" autoAdjust="0"/>
  </p:normalViewPr>
  <p:slideViewPr>
    <p:cSldViewPr>
      <p:cViewPr>
        <p:scale>
          <a:sx n="50" d="100"/>
          <a:sy n="50" d="100"/>
        </p:scale>
        <p:origin x="-187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28600" y="0"/>
            <a:ext cx="27432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2000" dirty="0" smtClean="0">
                <a:latin typeface="Bernard MT Condensed" pitchFamily="18" charset="0"/>
              </a:rPr>
              <a:t>Increase Our </a:t>
            </a:r>
            <a:r>
              <a:rPr lang="en-US" sz="3600" dirty="0" smtClean="0">
                <a:latin typeface="Old English Text MT" pitchFamily="66" charset="0"/>
              </a:rPr>
              <a:t>Faith</a:t>
            </a:r>
            <a:endParaRPr lang="en-US" sz="3600" dirty="0">
              <a:latin typeface="Old English Text MT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14, 2013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17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006BA-145B-4F7B-869E-9FFF675845A9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87609-562D-458F-A358-2BAE10FEF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0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</a:t>
            </a:r>
            <a:r>
              <a:rPr lang="en-US" baseline="0" dirty="0" smtClean="0"/>
              <a:t> our Faith (Luke 17:5-10), preached at West Side on July 14, 2013 AM</a:t>
            </a:r>
          </a:p>
          <a:p>
            <a:r>
              <a:rPr lang="en-US" baseline="0" dirty="0" smtClean="0"/>
              <a:t>Print Slides: 1, 9,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7609-562D-458F-A358-2BAE10FEF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7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2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3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7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6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3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0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ass trans="42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426E-DD28-4B2C-BC85-8D81AFDCAD94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6AE9-E550-4EA3-9C04-5545A57D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8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77200" cy="2686050"/>
          </a:xfrm>
        </p:spPr>
        <p:txBody>
          <a:bodyPr/>
          <a:lstStyle/>
          <a:p>
            <a:pPr algn="l"/>
            <a:r>
              <a:rPr lang="en-US" dirty="0" smtClean="0"/>
              <a:t>Increase Our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sz="12000" dirty="0" smtClean="0">
                <a:latin typeface="Old English Text MT" pitchFamily="66" charset="0"/>
              </a:rPr>
              <a:t>Faith</a:t>
            </a:r>
            <a:endParaRPr lang="en-US" sz="12000" dirty="0">
              <a:latin typeface="Old English Tex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76600"/>
            <a:ext cx="5257800" cy="990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Luke 17:5-10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4871591"/>
            <a:ext cx="40062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Georgia" pitchFamily="18" charset="0"/>
              </a:rPr>
              <a:t>What can we do</a:t>
            </a:r>
          </a:p>
          <a:p>
            <a:pPr algn="ctr"/>
            <a:r>
              <a:rPr lang="en-US" sz="3200" dirty="0" smtClean="0">
                <a:latin typeface="Georgia" pitchFamily="18" charset="0"/>
              </a:rPr>
              <a:t>to increase our faith?</a:t>
            </a:r>
            <a:endParaRPr lang="en-US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8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Philippians 3:12-14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Autofit/>
          </a:bodyPr>
          <a:lstStyle/>
          <a:p>
            <a:pPr marL="0" indent="346075">
              <a:buNone/>
            </a:pPr>
            <a:r>
              <a:rPr lang="en-US" sz="3000" dirty="0" smtClean="0"/>
              <a:t>Not that I have already attained,                     or am already perfected; but I press                  on, that I may lay hold of that for which Christ Jesus has also laid hold of me. </a:t>
            </a:r>
            <a:r>
              <a:rPr lang="en-US" sz="3000" baseline="30000" dirty="0" smtClean="0"/>
              <a:t>13 </a:t>
            </a:r>
            <a:r>
              <a:rPr lang="en-US" sz="3000" dirty="0" smtClean="0"/>
              <a:t>Brethren, I do not count myself to have apprehended; but one thing </a:t>
            </a:r>
            <a:r>
              <a:rPr lang="en-US" sz="3000" i="1" dirty="0" smtClean="0"/>
              <a:t>I do,</a:t>
            </a:r>
            <a:r>
              <a:rPr lang="en-US" sz="3000" dirty="0" smtClean="0"/>
              <a:t> forgetting those things which are behind and reaching forward to those things which are ahead, </a:t>
            </a:r>
            <a:r>
              <a:rPr lang="en-US" sz="3000" baseline="30000" dirty="0" smtClean="0"/>
              <a:t>14 </a:t>
            </a:r>
            <a:r>
              <a:rPr lang="en-US" sz="3000" dirty="0" smtClean="0"/>
              <a:t>I press toward the goal for the prize of the upward call of God in Christ Jesus.  </a:t>
            </a:r>
          </a:p>
          <a:p>
            <a:pPr marL="0" indent="346075">
              <a:buNone/>
            </a:pPr>
            <a:endParaRPr lang="en-US" sz="400" dirty="0" smtClean="0"/>
          </a:p>
          <a:p>
            <a:pPr marL="0" indent="346075">
              <a:buNone/>
            </a:pPr>
            <a:r>
              <a:rPr lang="en-US" sz="3000" b="1" dirty="0" smtClean="0"/>
              <a:t>Faith gives us confidence to overcome!</a:t>
            </a:r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2120900" cy="1087444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663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77200" cy="1371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Conclusion</a:t>
            </a:r>
            <a:endParaRPr lang="en-US" sz="5400" dirty="0">
              <a:latin typeface="Old English Text MT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543800" cy="2819400"/>
          </a:xfrm>
        </p:spPr>
        <p:txBody>
          <a:bodyPr>
            <a:normAutofit/>
          </a:bodyPr>
          <a:lstStyle/>
          <a:p>
            <a:pPr indent="346075" algn="l"/>
            <a:r>
              <a:rPr lang="en-US" dirty="0" smtClean="0">
                <a:solidFill>
                  <a:schemeClr val="tx1"/>
                </a:solidFill>
              </a:rPr>
              <a:t>In order for our faith to be increased, we must make an effort.  We must obey the Lord in all things.  With a servant’s heart, we must trust in God.  In doing so, our faith will be strengthened daily!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2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4593"/>
            <a:ext cx="8534400" cy="121182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What can we do to increase our </a:t>
            </a:r>
            <a:r>
              <a:rPr lang="en-US" sz="6600" dirty="0" smtClean="0">
                <a:latin typeface="Old English Text MT" pitchFamily="66" charset="0"/>
              </a:rPr>
              <a:t>Faith </a:t>
            </a:r>
            <a:r>
              <a:rPr lang="en-US" sz="7200" dirty="0" smtClean="0">
                <a:latin typeface="Old English Text MT" pitchFamily="66" charset="0"/>
              </a:rPr>
              <a:t>?</a:t>
            </a:r>
            <a:endParaRPr lang="en-US" sz="7200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Hear the Word of God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Romans 10:17; Matthew 7:24-27</a:t>
            </a:r>
          </a:p>
        </p:txBody>
      </p:sp>
    </p:spTree>
    <p:extLst>
      <p:ext uri="{BB962C8B-B14F-4D97-AF65-F5344CB8AC3E}">
        <p14:creationId xmlns:p14="http://schemas.microsoft.com/office/powerpoint/2010/main" val="9435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Romans 10:17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346075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So then faith </a:t>
            </a:r>
            <a:r>
              <a:rPr lang="en-US" i="1" dirty="0" smtClean="0"/>
              <a:t>comes</a:t>
            </a:r>
            <a:r>
              <a:rPr lang="en-US" dirty="0" smtClean="0"/>
              <a:t> by                            hearing, and hearing by the                         word of God.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2120900" cy="1087444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12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Matthew 7:24-27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21700" cy="5181600"/>
          </a:xfrm>
        </p:spPr>
        <p:txBody>
          <a:bodyPr>
            <a:normAutofit fontScale="92500" lnSpcReduction="10000"/>
          </a:bodyPr>
          <a:lstStyle/>
          <a:p>
            <a:pPr marL="0" indent="346075">
              <a:buNone/>
            </a:pPr>
            <a:r>
              <a:rPr lang="en-US" dirty="0" smtClean="0"/>
              <a:t>Therefore whoever </a:t>
            </a:r>
            <a:r>
              <a:rPr lang="en-US" u="sng" dirty="0" smtClean="0"/>
              <a:t>hears these                         sayings of Mine</a:t>
            </a:r>
            <a:r>
              <a:rPr lang="en-US" dirty="0" smtClean="0"/>
              <a:t>, and does them, I                       will liken him to a wise man who built his house on the rock: </a:t>
            </a:r>
            <a:r>
              <a:rPr lang="en-US" baseline="30000" dirty="0" smtClean="0"/>
              <a:t>25 </a:t>
            </a:r>
            <a:r>
              <a:rPr lang="en-US" dirty="0" smtClean="0"/>
              <a:t>and the rain descended, the floods came, and the winds blew and beat on that house; and it did not fall, for it was founded on the rock. </a:t>
            </a:r>
            <a:r>
              <a:rPr lang="en-US" baseline="30000" dirty="0" smtClean="0"/>
              <a:t>26 </a:t>
            </a:r>
            <a:r>
              <a:rPr lang="en-US" dirty="0" smtClean="0"/>
              <a:t>“But everyone who </a:t>
            </a:r>
            <a:r>
              <a:rPr lang="en-US" u="sng" dirty="0" smtClean="0"/>
              <a:t>hears these sayings of Mine</a:t>
            </a:r>
            <a:r>
              <a:rPr lang="en-US" dirty="0" smtClean="0"/>
              <a:t>, and does not do them, will be like a foolish man who built his house on the sand: </a:t>
            </a:r>
            <a:r>
              <a:rPr lang="en-US" baseline="30000" dirty="0" smtClean="0"/>
              <a:t>27 </a:t>
            </a:r>
            <a:r>
              <a:rPr lang="en-US" dirty="0" smtClean="0"/>
              <a:t>and the rain descended, the floods came, and the winds blew and beat on that house; and it fell. And great was its fall.”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2120900" cy="1087444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663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4593"/>
            <a:ext cx="8534400" cy="121182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What can we do to increase our </a:t>
            </a:r>
            <a:r>
              <a:rPr lang="en-US" sz="6600" dirty="0" smtClean="0">
                <a:latin typeface="Old English Text MT" pitchFamily="66" charset="0"/>
              </a:rPr>
              <a:t>Faith </a:t>
            </a:r>
            <a:r>
              <a:rPr lang="en-US" sz="7200" dirty="0" smtClean="0">
                <a:latin typeface="Old English Text MT" pitchFamily="66" charset="0"/>
              </a:rPr>
              <a:t>?</a:t>
            </a:r>
            <a:endParaRPr lang="en-US" sz="7200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Hear the Word of God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Romans 10:17; Matthew 7:24-27</a:t>
            </a:r>
          </a:p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Obey the Word of God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James 2:14-26 (Read); Hebrews 12:1-2</a:t>
            </a:r>
          </a:p>
        </p:txBody>
      </p:sp>
    </p:spTree>
    <p:extLst>
      <p:ext uri="{BB962C8B-B14F-4D97-AF65-F5344CB8AC3E}">
        <p14:creationId xmlns:p14="http://schemas.microsoft.com/office/powerpoint/2010/main" val="3206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Hebrews 12:1-2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346075">
              <a:buNone/>
            </a:pPr>
            <a:r>
              <a:rPr lang="en-US" sz="3000" dirty="0" smtClean="0"/>
              <a:t>Therefore we also, since we are          surrounded by so great a cloud of                witnesses, let us lay aside every weight, and the sin which so easily ensnares </a:t>
            </a:r>
            <a:r>
              <a:rPr lang="en-US" sz="3000" i="1" dirty="0" smtClean="0"/>
              <a:t>us,</a:t>
            </a:r>
            <a:r>
              <a:rPr lang="en-US" sz="3000" dirty="0" smtClean="0"/>
              <a:t> and let us run with endurance the race that is set before us, </a:t>
            </a:r>
            <a:r>
              <a:rPr lang="en-US" sz="3000" baseline="30000" dirty="0" smtClean="0"/>
              <a:t>2 </a:t>
            </a:r>
            <a:r>
              <a:rPr lang="en-US" sz="3000" dirty="0" smtClean="0"/>
              <a:t>looking unto Jesus, the author and finisher of </a:t>
            </a:r>
            <a:r>
              <a:rPr lang="en-US" sz="3000" i="1" dirty="0" smtClean="0"/>
              <a:t>our</a:t>
            </a:r>
            <a:r>
              <a:rPr lang="en-US" sz="3000" dirty="0" smtClean="0"/>
              <a:t> faith, who for the joy that was set before Him endured the cross, despising the shame, and has sat down at the right hand of the throne of God.</a:t>
            </a:r>
          </a:p>
          <a:p>
            <a:pPr marL="0" indent="346075">
              <a:buNone/>
            </a:pPr>
            <a:endParaRPr lang="en-US" sz="400" dirty="0" smtClean="0"/>
          </a:p>
          <a:p>
            <a:pPr marL="0" indent="346075" algn="r">
              <a:buNone/>
            </a:pPr>
            <a:r>
              <a:rPr lang="en-US" sz="3000" b="1" dirty="0" smtClean="0"/>
              <a:t>Steadfastness in obedience is needed</a:t>
            </a:r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2120900" cy="1087444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663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4593"/>
            <a:ext cx="8534400" cy="121182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What can we do to increase our </a:t>
            </a:r>
            <a:r>
              <a:rPr lang="en-US" sz="6600" dirty="0" smtClean="0">
                <a:latin typeface="Old English Text MT" pitchFamily="66" charset="0"/>
              </a:rPr>
              <a:t>Faith </a:t>
            </a:r>
            <a:r>
              <a:rPr lang="en-US" sz="7200" dirty="0" smtClean="0">
                <a:latin typeface="Old English Text MT" pitchFamily="66" charset="0"/>
              </a:rPr>
              <a:t>?</a:t>
            </a:r>
            <a:endParaRPr lang="en-US" sz="7200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Hear the Word of God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Romans 10:17; Matthew 7:24-27</a:t>
            </a:r>
          </a:p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Obey the Word of God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James 2:14-26 (Read); Hebrews 12:1-2 </a:t>
            </a:r>
          </a:p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Serve our Master in ALL Things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Luke 17:7-10 (Read); Mark 10:44-45</a:t>
            </a:r>
          </a:p>
        </p:txBody>
      </p:sp>
    </p:spTree>
    <p:extLst>
      <p:ext uri="{BB962C8B-B14F-4D97-AF65-F5344CB8AC3E}">
        <p14:creationId xmlns:p14="http://schemas.microsoft.com/office/powerpoint/2010/main" val="10786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Mark 10:44-45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346075">
              <a:buNone/>
            </a:pPr>
            <a:r>
              <a:rPr lang="en-US" dirty="0" smtClean="0"/>
              <a:t>And whoever of you desires to                     be first shall be slave of all.                             </a:t>
            </a:r>
            <a:r>
              <a:rPr lang="en-US" baseline="30000" dirty="0" smtClean="0"/>
              <a:t>45 </a:t>
            </a:r>
            <a:r>
              <a:rPr lang="en-US" dirty="0" smtClean="0"/>
              <a:t>For even the Son of Man did not come to be served, but to serve, and to give His life a ransom for many.”</a:t>
            </a:r>
          </a:p>
          <a:p>
            <a:pPr marL="0" indent="346075">
              <a:buNone/>
            </a:pPr>
            <a:endParaRPr lang="en-US" dirty="0"/>
          </a:p>
          <a:p>
            <a:pPr marL="0" indent="346075">
              <a:buNone/>
            </a:pPr>
            <a:r>
              <a:rPr lang="en-US" b="1" dirty="0" smtClean="0"/>
              <a:t>We must remember that we are servants, with the charge to do the Master’s will, not our own.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801"/>
            <a:ext cx="2120900" cy="1087444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663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4593"/>
            <a:ext cx="8534400" cy="121182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What can we do to increase our </a:t>
            </a:r>
            <a:r>
              <a:rPr lang="en-US" sz="6600" dirty="0" smtClean="0">
                <a:latin typeface="Old English Text MT" pitchFamily="66" charset="0"/>
              </a:rPr>
              <a:t>Faith </a:t>
            </a:r>
            <a:r>
              <a:rPr lang="en-US" sz="7200" dirty="0" smtClean="0">
                <a:latin typeface="Old English Text MT" pitchFamily="66" charset="0"/>
              </a:rPr>
              <a:t>?</a:t>
            </a:r>
            <a:endParaRPr lang="en-US" sz="7200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Hear the Word of God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Romans 10:17; Matthew 7:24-27</a:t>
            </a:r>
          </a:p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Obey the Word of God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James 2:14-26 (Read); Hebrews 12:1-2 </a:t>
            </a:r>
          </a:p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Serve our Master in ALL Things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Luke 17:7-10 (Read); Mark 10:44-45</a:t>
            </a:r>
          </a:p>
          <a:p>
            <a:pPr marL="454025" indent="-454025">
              <a:tabLst>
                <a:tab pos="914400" algn="l"/>
              </a:tabLst>
            </a:pPr>
            <a:r>
              <a:rPr lang="en-US" b="1" dirty="0" smtClean="0"/>
              <a:t>Trust in the Power of Faith</a:t>
            </a:r>
          </a:p>
          <a:p>
            <a:pPr marL="454025" lvl="1" indent="-454025">
              <a:buNone/>
              <a:tabLst>
                <a:tab pos="914400" algn="l"/>
              </a:tabLst>
            </a:pPr>
            <a:r>
              <a:rPr lang="en-US" i="1" dirty="0" smtClean="0"/>
              <a:t>		Luke 17:5-6 (Read); Philippians 3:12-14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074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279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Increase Our                Faith</vt:lpstr>
      <vt:lpstr>What can we do to increase our Faith ?</vt:lpstr>
      <vt:lpstr>Romans 10:17</vt:lpstr>
      <vt:lpstr>Matthew 7:24-27</vt:lpstr>
      <vt:lpstr>What can we do to increase our Faith ?</vt:lpstr>
      <vt:lpstr>Hebrews 12:1-2</vt:lpstr>
      <vt:lpstr>What can we do to increase our Faith ?</vt:lpstr>
      <vt:lpstr>Mark 10:44-45</vt:lpstr>
      <vt:lpstr>What can we do to increase our Faith ?</vt:lpstr>
      <vt:lpstr>Philippians 3:12-14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Increase Our                Faith</dc:title>
  <dc:creator>Stan</dc:creator>
  <cp:lastModifiedBy>Stan</cp:lastModifiedBy>
  <cp:revision>9</cp:revision>
  <dcterms:created xsi:type="dcterms:W3CDTF">2013-07-12T01:01:47Z</dcterms:created>
  <dcterms:modified xsi:type="dcterms:W3CDTF">2013-07-12T02:14:56Z</dcterms:modified>
</cp:coreProperties>
</file>